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8/29/2011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8/29/2011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Diction #4</a:t>
            </a:r>
            <a:endParaRPr lang="en-US" dirty="0"/>
          </a:p>
        </p:txBody>
      </p:sp>
      <p:sp>
        <p:nvSpPr>
          <p:cNvPr id="3" name="Subtitle 2"/>
          <p:cNvSpPr>
            <a:spLocks noGrp="1"/>
          </p:cNvSpPr>
          <p:nvPr>
            <p:ph type="subTitle" idx="1"/>
          </p:nvPr>
        </p:nvSpPr>
        <p:spPr/>
        <p:txBody>
          <a:bodyPr>
            <a:normAutofit fontScale="92500" lnSpcReduction="10000"/>
          </a:bodyPr>
          <a:lstStyle/>
          <a:p>
            <a:r>
              <a:rPr sz="3000" smtClean="0"/>
              <a:t>Consider:</a:t>
            </a:r>
          </a:p>
          <a:p>
            <a:r>
              <a:rPr sz="3000" smtClean="0"/>
              <a:t>The man sighed </a:t>
            </a:r>
            <a:r>
              <a:rPr sz="3000" b="1" smtClean="0"/>
              <a:t>hugely</a:t>
            </a:r>
            <a:r>
              <a:rPr sz="3000" smtClean="0"/>
              <a:t>.</a:t>
            </a:r>
          </a:p>
          <a:p>
            <a:r>
              <a:rPr sz="3000" smtClean="0"/>
              <a:t>		- </a:t>
            </a:r>
            <a:r>
              <a:rPr sz="2600" smtClean="0"/>
              <a:t>E. Annie Proulx, </a:t>
            </a:r>
            <a:r>
              <a:rPr sz="2600" i="1" smtClean="0"/>
              <a:t>The Shipping News</a:t>
            </a:r>
          </a:p>
          <a:p>
            <a:endParaRPr sz="2400" i="1" smtClean="0"/>
          </a:p>
          <a:p>
            <a:r>
              <a:rPr sz="2400" smtClean="0"/>
              <a:t>Discuss:</a:t>
            </a:r>
          </a:p>
          <a:p>
            <a:pPr marL="457200" indent="-457200">
              <a:buAutoNum type="arabicPeriod"/>
            </a:pPr>
            <a:r>
              <a:rPr sz="2400" smtClean="0"/>
              <a:t>What does it mean to sigh hugely?</a:t>
            </a:r>
          </a:p>
          <a:p>
            <a:pPr marL="457200" indent="-457200">
              <a:buAutoNum type="arabicPeriod"/>
            </a:pPr>
            <a:r>
              <a:rPr sz="2400" smtClean="0"/>
              <a:t>How would the meaning of the sentence change if we rewrote it as:</a:t>
            </a:r>
          </a:p>
          <a:p>
            <a:pPr marL="457200" indent="-457200"/>
            <a:r>
              <a:rPr sz="2400" smtClean="0"/>
              <a:t>	</a:t>
            </a:r>
            <a:r>
              <a:rPr sz="2400" i="1" smtClean="0"/>
              <a:t>The man sighed </a:t>
            </a:r>
            <a:r>
              <a:rPr sz="2400" b="1" i="1" smtClean="0"/>
              <a:t>loudly</a:t>
            </a:r>
            <a:r>
              <a:rPr sz="2400" i="1"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 #4</a:t>
            </a:r>
            <a:endParaRPr lang="en-US" dirty="0"/>
          </a:p>
        </p:txBody>
      </p:sp>
      <p:sp>
        <p:nvSpPr>
          <p:cNvPr id="3" name="Content Placeholder 2"/>
          <p:cNvSpPr>
            <a:spLocks noGrp="1"/>
          </p:cNvSpPr>
          <p:nvPr>
            <p:ph idx="1"/>
          </p:nvPr>
        </p:nvSpPr>
        <p:spPr/>
        <p:txBody>
          <a:bodyPr/>
          <a:lstStyle/>
          <a:p>
            <a:pPr algn="ctr">
              <a:buNone/>
            </a:pPr>
            <a:r>
              <a:rPr lang="en-US" dirty="0" smtClean="0"/>
              <a:t>Apply:</a:t>
            </a:r>
          </a:p>
          <a:p>
            <a:pPr algn="ctr"/>
            <a:r>
              <a:rPr lang="en-US" dirty="0" smtClean="0"/>
              <a:t>Fill in the blank below with an adverb:</a:t>
            </a:r>
          </a:p>
          <a:p>
            <a:pPr algn="ctr"/>
            <a:r>
              <a:rPr lang="en-US" dirty="0" smtClean="0"/>
              <a:t>The man coughed _________.</a:t>
            </a:r>
          </a:p>
          <a:p>
            <a:pPr algn="ctr"/>
            <a:endParaRPr lang="en-US" dirty="0" smtClean="0"/>
          </a:p>
          <a:p>
            <a:pPr algn="ctr"/>
            <a:r>
              <a:rPr lang="en-US" dirty="0" smtClean="0"/>
              <a:t>Your adverb should make the cough express an attitude. For example, the cough could express contempt, desperation, or propriety. Do not state the attitude. Instead, let the adverb imply it. Share your sentence with the class.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88</TotalTime>
  <Words>73</Words>
  <Application>Microsoft Office PowerPoint</Application>
  <PresentationFormat>On-screen Show (4:3)</PresentationFormat>
  <Paragraphs>15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Apex</vt:lpstr>
      <vt:lpstr>Diction #4</vt:lpstr>
      <vt:lpstr>Diction #4</vt:lpstr>
    </vt:vector>
  </TitlesOfParts>
  <Company>USD 259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kfrederick</cp:lastModifiedBy>
  <cp:revision>8</cp:revision>
  <dcterms:created xsi:type="dcterms:W3CDTF">2008-08-19T21:40:58Z</dcterms:created>
  <dcterms:modified xsi:type="dcterms:W3CDTF">2011-08-29T14:08:09Z</dcterms:modified>
</cp:coreProperties>
</file>